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4"/>
  </p:notesMasterIdLst>
  <p:sldIdLst>
    <p:sldId id="260" r:id="rId2"/>
    <p:sldId id="27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Oct </a:t>
            </a:r>
            <a:r>
              <a:rPr lang="en-US" dirty="0" smtClean="0"/>
              <a:t>29</a:t>
            </a:r>
            <a:r>
              <a:rPr lang="en-US" dirty="0" smtClean="0"/>
              <a:t>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3" y="2508068"/>
            <a:ext cx="9527250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Do Now:  Collect the materials you will need for the lab.</a:t>
            </a:r>
          </a:p>
          <a:p>
            <a:r>
              <a:rPr lang="en-US" sz="2000" b="1" dirty="0"/>
              <a:t>Objective:  </a:t>
            </a:r>
          </a:p>
          <a:p>
            <a:pPr lvl="1"/>
            <a:r>
              <a:rPr lang="en-US" sz="1800" b="1" dirty="0"/>
              <a:t>4.4 Wave behavior – </a:t>
            </a:r>
            <a:r>
              <a:rPr lang="en-US" sz="1800" b="1" dirty="0" smtClean="0"/>
              <a:t> Required Refraction Lab</a:t>
            </a:r>
            <a:endParaRPr lang="en-US" sz="1800" b="1" dirty="0"/>
          </a:p>
          <a:p>
            <a:r>
              <a:rPr lang="en-US" sz="2000" b="1" dirty="0"/>
              <a:t>Agenda:</a:t>
            </a:r>
          </a:p>
          <a:p>
            <a:pPr lvl="1"/>
            <a:r>
              <a:rPr lang="en-US" sz="1800" b="1" dirty="0" smtClean="0"/>
              <a:t>Perform Parts 1 and 2 of the Lab</a:t>
            </a:r>
          </a:p>
          <a:p>
            <a:pPr lvl="1"/>
            <a:r>
              <a:rPr lang="en-US" sz="1800" b="1" dirty="0"/>
              <a:t>Perform Parts </a:t>
            </a:r>
            <a:r>
              <a:rPr lang="en-US" sz="1800" b="1" dirty="0" smtClean="0"/>
              <a:t>3 if time permits (May use a liquid brought from your home or my corn oil n = 1.47)</a:t>
            </a:r>
            <a:endParaRPr lang="en-US" sz="1800" b="1" dirty="0"/>
          </a:p>
          <a:p>
            <a:r>
              <a:rPr lang="en-US" b="1" dirty="0"/>
              <a:t>Assignment</a:t>
            </a:r>
            <a:r>
              <a:rPr lang="en-US" b="1" dirty="0" smtClean="0"/>
              <a:t>: Complete the Refraction Lab document. (NO lab report required) Due in one week….Tuesday. </a:t>
            </a:r>
            <a:endParaRPr lang="en-US" sz="2400" b="1" dirty="0" smtClean="0"/>
          </a:p>
          <a:p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491275" cy="34163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Exit Slip – Clean up the lab.</a:t>
            </a:r>
          </a:p>
          <a:p>
            <a:pPr lvl="1"/>
            <a:endParaRPr lang="en-US" b="1" dirty="0"/>
          </a:p>
          <a:p>
            <a:pPr lvl="1"/>
            <a:r>
              <a:rPr lang="en-US" b="1" dirty="0" smtClean="0"/>
              <a:t>What’s due? (homework for a homework check next class)</a:t>
            </a:r>
          </a:p>
          <a:p>
            <a:pPr lvl="2"/>
            <a:r>
              <a:rPr lang="en-US" b="1" dirty="0" smtClean="0"/>
              <a:t>Refraction Lab documents (NO lab report needed</a:t>
            </a:r>
            <a:r>
              <a:rPr lang="en-US" b="1" dirty="0" smtClean="0"/>
              <a:t>)</a:t>
            </a:r>
          </a:p>
          <a:p>
            <a:pPr lvl="2"/>
            <a:r>
              <a:rPr lang="en-US" b="1" dirty="0" smtClean="0"/>
              <a:t>IA Draft Proposal Due on Thursday.</a:t>
            </a:r>
            <a:endParaRPr lang="en-US" b="1" dirty="0" smtClean="0"/>
          </a:p>
          <a:p>
            <a:pPr lvl="1"/>
            <a:r>
              <a:rPr lang="en-US" b="1" dirty="0" smtClean="0"/>
              <a:t>What’s next? (What to read to prepare for the next class.)</a:t>
            </a:r>
          </a:p>
          <a:p>
            <a:pPr lvl="2"/>
            <a:r>
              <a:rPr lang="en-US" sz="1600" b="1" dirty="0" smtClean="0"/>
              <a:t>Read p176 – 181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406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19197</TotalTime>
  <Words>141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Physics 3 – Oct 29, 2019 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201</cp:revision>
  <dcterms:created xsi:type="dcterms:W3CDTF">2015-08-11T02:33:52Z</dcterms:created>
  <dcterms:modified xsi:type="dcterms:W3CDTF">2019-10-29T01:57:59Z</dcterms:modified>
</cp:coreProperties>
</file>